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2409-93D3-45DA-862A-3A89CE637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C27A1-DE9B-43C2-9349-A5D1AC82E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80435-E1F1-45B4-AB39-FD476F8C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CCB2D-2B88-475D-8BA9-3B823B75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B5927-0E96-445D-BBA2-0993132C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1AF3-D34C-4605-83F3-E36F78DF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1467F-7BA9-4C05-844C-982A54A8B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29612-790A-40BD-9337-C86ED9E0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101EF-493F-4EFB-AFEC-E17E517C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1840-ADF1-4CB1-95ED-B35E99E2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6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11E93-4FAA-417C-8CD6-6F34D2748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6F364-9EED-47F6-908B-4F87EC897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8E2C-CF85-40AA-B245-49A04B03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52D20-E8BE-4D67-8CC3-213AD9A5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F62D7-E2F6-4B2E-98C3-A8332E1C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3B21-5D18-4545-8C2A-7E662D20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F7A0F-FF51-4891-B913-B7B397023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6EFB3-F260-4E5E-9720-2375975D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3AF25-ED88-4256-B0CD-BDDDD7D9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2A0DC-7FA8-41AC-823D-47DEFBAE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6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1099-58BA-4C4C-B364-B3398620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65D37-0B60-4758-9B70-8C747F3F4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EC6D8-FCF1-42EE-837E-9B887AAA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36623-2C24-4DBD-BAAD-295915D8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AD9C9-E011-4FCC-B9A2-C39CF5C1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5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1F97-9EB4-4108-AB06-4B4512C5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175-E0A5-49F2-8221-634263329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AAB69-4791-4E15-93A6-BE6CB3EE4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6E7D9-A0C0-4EFD-8F2D-47E85021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61D3D-52CC-4E36-B3A7-37FDE18B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FAB30-BDCA-45B7-8488-FD85DBD5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5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07B4-05B0-413A-9835-A55F5406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D43E9-ECC7-42F2-A1D2-91708ABF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15D1E-2A38-4159-AC97-D89125DAD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CBC00-163C-417D-8F5E-68D08815D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45234-FD25-4ED8-A28F-EDF113521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5C2B3-D02D-4033-BF6E-534577DC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D29D0-1728-4DFB-AD59-26967BF8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273A2-ED26-46F0-A3D7-E03FCC4C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049B-2B82-438D-B292-086B0299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926C9-686B-49E7-8484-2D65A30D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142F8-33EC-46F4-9642-AA4B3424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F3BCF-E95F-48D5-AB36-61732506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E7963-A716-4528-9DC1-F6158873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9D14D-0F15-4693-BB32-C76842D9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D3F81-A523-46BF-AF19-A2E1B03B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1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BCE5-5668-4DE0-9B7A-D03A0947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6405-564C-4756-8309-E1D001E2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50DD3-CC83-4F0A-86FE-08D0DE35A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0C4B6-66B4-4792-9B87-E94DECEB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49EF7-2388-4ABD-94E7-0DD7C277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53FE8-7CF2-4D3C-B462-543AAC06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3B4E-6B09-46F0-A14E-C6B9364E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4F40D-8333-4A97-8266-11914BFEC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FD48E-37E1-4082-B725-BF5771D53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4F1E8-36E8-47E6-AEDE-CDD198B9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51933-42FE-4EA8-A7C9-44E831E7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7B78-CA7F-40D1-91B4-3F310AD5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6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0579E-BA11-42DD-81D6-5696A558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59043-057E-4A64-AFE1-3C7024A4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DC69-CC7B-4465-BCDE-8FF93E14D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A0BD-CC9D-4A4B-9AD1-1EAAE50CA4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34E16-292A-4C1B-9DDD-269C821C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50706-C8AF-47D4-A561-7146F2EDA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1742-5277-489A-B85B-07127530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82E5-59B8-428E-9EF5-93DAB7676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9C708-C614-4857-A188-5B94A7445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799E-F76A-49AD-9E6E-F27CABEC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-2 East">
            <a:hlinkClick r:id="" action="ppaction://media"/>
            <a:extLst>
              <a:ext uri="{FF2B5EF4-FFF2-40B4-BE49-F238E27FC236}">
                <a16:creationId xmlns:a16="http://schemas.microsoft.com/office/drawing/2014/main" id="{E28F88F0-9130-46A0-893A-2138590ECDE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4000" contrast="40000"/>
          </a:blip>
          <a:stretch>
            <a:fillRect/>
          </a:stretch>
        </p:blipFill>
        <p:spPr>
          <a:xfrm>
            <a:off x="40393" y="22798"/>
            <a:ext cx="12111214" cy="6812404"/>
          </a:xfrm>
        </p:spPr>
      </p:pic>
    </p:spTree>
    <p:extLst>
      <p:ext uri="{BB962C8B-B14F-4D97-AF65-F5344CB8AC3E}">
        <p14:creationId xmlns:p14="http://schemas.microsoft.com/office/powerpoint/2010/main" val="26923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799E-F76A-49AD-9E6E-F27CABEC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1-2 West">
            <a:hlinkClick r:id="" action="ppaction://media"/>
            <a:extLst>
              <a:ext uri="{FF2B5EF4-FFF2-40B4-BE49-F238E27FC236}">
                <a16:creationId xmlns:a16="http://schemas.microsoft.com/office/drawing/2014/main" id="{D8CD3CFD-5BCD-4C43-A014-03DB436C80B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4000" contrast="40000"/>
          </a:blip>
          <a:stretch>
            <a:fillRect/>
          </a:stretch>
        </p:blipFill>
        <p:spPr>
          <a:xfrm>
            <a:off x="40503" y="22860"/>
            <a:ext cx="12110994" cy="6812280"/>
          </a:xfrm>
        </p:spPr>
      </p:pic>
    </p:spTree>
    <p:extLst>
      <p:ext uri="{BB962C8B-B14F-4D97-AF65-F5344CB8AC3E}">
        <p14:creationId xmlns:p14="http://schemas.microsoft.com/office/powerpoint/2010/main" val="423785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799E-F76A-49AD-9E6E-F27CABEC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3-4 East">
            <a:hlinkClick r:id="" action="ppaction://media"/>
            <a:extLst>
              <a:ext uri="{FF2B5EF4-FFF2-40B4-BE49-F238E27FC236}">
                <a16:creationId xmlns:a16="http://schemas.microsoft.com/office/drawing/2014/main" id="{C3D5B677-6458-48FF-B9FE-BD0777F3372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4000" contrast="40000"/>
          </a:blip>
          <a:stretch>
            <a:fillRect/>
          </a:stretch>
        </p:blipFill>
        <p:spPr>
          <a:xfrm>
            <a:off x="40503" y="22860"/>
            <a:ext cx="12110994" cy="6812280"/>
          </a:xfrm>
        </p:spPr>
      </p:pic>
    </p:spTree>
    <p:extLst>
      <p:ext uri="{BB962C8B-B14F-4D97-AF65-F5344CB8AC3E}">
        <p14:creationId xmlns:p14="http://schemas.microsoft.com/office/powerpoint/2010/main" val="31753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799E-F76A-49AD-9E6E-F27CABEC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3-4 West">
            <a:hlinkClick r:id="" action="ppaction://media"/>
            <a:extLst>
              <a:ext uri="{FF2B5EF4-FFF2-40B4-BE49-F238E27FC236}">
                <a16:creationId xmlns:a16="http://schemas.microsoft.com/office/drawing/2014/main" id="{4D00C850-916F-42E2-AA1D-26D6B0D612A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4000" contrast="40000"/>
          </a:blip>
          <a:stretch>
            <a:fillRect/>
          </a:stretch>
        </p:blipFill>
        <p:spPr>
          <a:xfrm>
            <a:off x="40503" y="22860"/>
            <a:ext cx="12110994" cy="6812280"/>
          </a:xfrm>
        </p:spPr>
      </p:pic>
    </p:spTree>
    <p:extLst>
      <p:ext uri="{BB962C8B-B14F-4D97-AF65-F5344CB8AC3E}">
        <p14:creationId xmlns:p14="http://schemas.microsoft.com/office/powerpoint/2010/main" val="25357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Talley</dc:creator>
  <cp:lastModifiedBy>James Talley</cp:lastModifiedBy>
  <cp:revision>1</cp:revision>
  <dcterms:created xsi:type="dcterms:W3CDTF">2020-03-30T19:25:08Z</dcterms:created>
  <dcterms:modified xsi:type="dcterms:W3CDTF">2020-03-30T19:33:19Z</dcterms:modified>
</cp:coreProperties>
</file>